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7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d828f4c4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d828f4c4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274325" spcFirstLastPara="1" rIns="27432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521825" y="4663225"/>
            <a:ext cx="1499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3510450" y="4743300"/>
            <a:ext cx="21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page- closing" showMasterSp="0">
  <p:cSld name="Back page- closing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85A5D">
                  <a:alpha val="0"/>
                </a:srgbClr>
              </a:gs>
              <a:gs pos="39000">
                <a:srgbClr val="585A5D">
                  <a:alpha val="0"/>
                </a:srgbClr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1685925"/>
            <a:ext cx="822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C3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/>
          <p:nvPr/>
        </p:nvSpPr>
        <p:spPr>
          <a:xfrm>
            <a:off x="3795802" y="3855592"/>
            <a:ext cx="1507200" cy="602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6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457200" y="1200150"/>
            <a:ext cx="40578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4572000" y="1200150"/>
            <a:ext cx="41148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type="title"/>
          </p:nvPr>
        </p:nvSpPr>
        <p:spPr>
          <a:xfrm>
            <a:off x="628650" y="401298"/>
            <a:ext cx="7886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C33"/>
              </a:buClr>
              <a:buSzPts val="2600"/>
              <a:buFont typeface="Arial"/>
              <a:buNone/>
              <a:defRPr>
                <a:solidFill>
                  <a:srgbClr val="861C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457200" y="470473"/>
            <a:ext cx="7886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C33"/>
              </a:buClr>
              <a:buSzPts val="2600"/>
              <a:buFont typeface="Arial"/>
              <a:buNone/>
              <a:defRPr>
                <a:solidFill>
                  <a:srgbClr val="861C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57199" y="1215152"/>
            <a:ext cx="38682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457200" y="1695187"/>
            <a:ext cx="3868200" cy="26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3" type="body"/>
          </p:nvPr>
        </p:nvSpPr>
        <p:spPr>
          <a:xfrm>
            <a:off x="4585901" y="1215152"/>
            <a:ext cx="38874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3"/>
          <p:cNvSpPr txBox="1"/>
          <p:nvPr>
            <p:ph idx="4" type="body"/>
          </p:nvPr>
        </p:nvSpPr>
        <p:spPr>
          <a:xfrm>
            <a:off x="4572000" y="1690994"/>
            <a:ext cx="3887400" cy="27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457200" y="470473"/>
            <a:ext cx="7886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C33"/>
              </a:buClr>
              <a:buSzPts val="2600"/>
              <a:buFont typeface="Arial"/>
              <a:buNone/>
              <a:defRPr>
                <a:solidFill>
                  <a:srgbClr val="861C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448091" y="1003444"/>
            <a:ext cx="38682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3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448091" y="1547631"/>
            <a:ext cx="38682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sz="11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3" type="body"/>
          </p:nvPr>
        </p:nvSpPr>
        <p:spPr>
          <a:xfrm>
            <a:off x="4576792" y="1003444"/>
            <a:ext cx="38874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86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4"/>
          <p:cNvSpPr txBox="1"/>
          <p:nvPr>
            <p:ph idx="4" type="body"/>
          </p:nvPr>
        </p:nvSpPr>
        <p:spPr>
          <a:xfrm>
            <a:off x="4572000" y="1547631"/>
            <a:ext cx="38874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5486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sz="11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93" name="Google Shape;93;p14"/>
          <p:cNvCxnSpPr/>
          <p:nvPr/>
        </p:nvCxnSpPr>
        <p:spPr>
          <a:xfrm rot="10800000">
            <a:off x="4567800" y="1008870"/>
            <a:ext cx="4200" cy="3208500"/>
          </a:xfrm>
          <a:prstGeom prst="straightConnector1">
            <a:avLst/>
          </a:prstGeom>
          <a:noFill/>
          <a:ln cap="flat" cmpd="sng" w="19050">
            <a:solidFill>
              <a:srgbClr val="C9C1A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470809"/>
            <a:ext cx="822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2633"/>
              </a:buClr>
              <a:buSzPts val="2600"/>
              <a:buFont typeface="Arial"/>
              <a:buNone/>
              <a:defRPr>
                <a:solidFill>
                  <a:srgbClr val="8626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4572000" y="1200150"/>
            <a:ext cx="4114800" cy="17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457199" y="1200150"/>
            <a:ext cx="29493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/>
        </p:nvSpPr>
        <p:spPr>
          <a:xfrm>
            <a:off x="457200" y="470810"/>
            <a:ext cx="8229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2633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862633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>
            <p:ph idx="2" type="pic"/>
          </p:nvPr>
        </p:nvSpPr>
        <p:spPr>
          <a:xfrm>
            <a:off x="4572000" y="484643"/>
            <a:ext cx="4114800" cy="3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57200" y="1200150"/>
            <a:ext cx="4114800" cy="26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18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/>
        </p:nvSpPr>
        <p:spPr>
          <a:xfrm>
            <a:off x="457200" y="470810"/>
            <a:ext cx="4114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2633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862633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470809"/>
            <a:ext cx="822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C33"/>
              </a:buClr>
              <a:buSzPts val="2600"/>
              <a:buFont typeface="Arial"/>
              <a:buNone/>
              <a:defRPr>
                <a:solidFill>
                  <a:srgbClr val="861C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 rot="5400000">
            <a:off x="3714750" y="-2057400"/>
            <a:ext cx="171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 rot="5400000">
            <a:off x="5437650" y="1379944"/>
            <a:ext cx="41838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2633"/>
              </a:buClr>
              <a:buSzPts val="2600"/>
              <a:buFont typeface="Arial"/>
              <a:buNone/>
              <a:defRPr>
                <a:solidFill>
                  <a:srgbClr val="8626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 rot="5400000">
            <a:off x="1351425" y="-620306"/>
            <a:ext cx="4183800" cy="5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470809"/>
            <a:ext cx="822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2633"/>
              </a:buClr>
              <a:buSzPts val="2600"/>
              <a:buFont typeface="Arial"/>
              <a:buNone/>
              <a:defRPr>
                <a:solidFill>
                  <a:srgbClr val="8626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-Option 1" showMasterSp="0">
  <p:cSld name="Cover-Option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5E5E4">
                  <a:alpha val="0"/>
                </a:srgbClr>
              </a:gs>
              <a:gs pos="55000">
                <a:srgbClr val="E5E5E4">
                  <a:alpha val="0"/>
                </a:srgbClr>
              </a:gs>
              <a:gs pos="100000">
                <a:srgbClr val="0070C0"/>
              </a:gs>
            </a:gsLst>
            <a:lin ang="162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" y="1561838"/>
            <a:ext cx="4826700" cy="1920000"/>
          </a:xfrm>
          <a:prstGeom prst="rect">
            <a:avLst/>
          </a:prstGeom>
          <a:gradFill>
            <a:gsLst>
              <a:gs pos="0">
                <a:srgbClr val="861C33"/>
              </a:gs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" y="3467192"/>
            <a:ext cx="4826700" cy="18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1" y="1820097"/>
            <a:ext cx="48267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80050" spcFirstLastPara="1" rIns="48005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532481" y="3923101"/>
            <a:ext cx="1507200" cy="602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Option 2" showMasterSp="0">
  <p:cSld name="Cover -Option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6920829" y="522082"/>
            <a:ext cx="1692900" cy="677100"/>
          </a:xfrm>
          <a:prstGeom prst="rect">
            <a:avLst/>
          </a:prstGeom>
          <a:noFill/>
          <a:ln>
            <a:noFill/>
          </a:ln>
          <a:effectLst>
            <a:outerShdw blurRad="508000" sx="67000" rotWithShape="0" algn="tl" dist="38100" sy="67000">
              <a:schemeClr val="lt1">
                <a:alpha val="6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1" y="456420"/>
            <a:ext cx="4826700" cy="1661700"/>
          </a:xfrm>
          <a:prstGeom prst="rect">
            <a:avLst/>
          </a:prstGeom>
          <a:gradFill>
            <a:gsLst>
              <a:gs pos="0">
                <a:srgbClr val="861C33"/>
              </a:gs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" y="2103515"/>
            <a:ext cx="4826700" cy="18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>
            <p:ph type="ctrTitle"/>
          </p:nvPr>
        </p:nvSpPr>
        <p:spPr>
          <a:xfrm>
            <a:off x="1" y="456420"/>
            <a:ext cx="48267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80050" spcFirstLastPara="1" rIns="48005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s" showMasterSp="0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gradFill>
            <a:gsLst>
              <a:gs pos="0">
                <a:srgbClr val="861C33"/>
              </a:gs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1425856"/>
            <a:ext cx="82296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744266" y="668422"/>
            <a:ext cx="2563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 rot="-5400000">
            <a:off x="7614221" y="3692543"/>
            <a:ext cx="1735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slides" showMasterSp="0">
  <p:cSld name="1_Section slide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gradFill>
            <a:gsLst>
              <a:gs pos="0">
                <a:srgbClr val="861C33"/>
              </a:gs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1425856"/>
            <a:ext cx="82296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/>
          <p:nvPr/>
        </p:nvSpPr>
        <p:spPr>
          <a:xfrm rot="-5400000">
            <a:off x="7614221" y="3692543"/>
            <a:ext cx="1735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7200" y="890588"/>
            <a:ext cx="8229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1460093" y="4753021"/>
            <a:ext cx="7507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C7C8C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470473"/>
            <a:ext cx="7886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C33"/>
              </a:buClr>
              <a:buSzPts val="2600"/>
              <a:buFont typeface="Arial"/>
              <a:buNone/>
              <a:defRPr>
                <a:solidFill>
                  <a:srgbClr val="861C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7521900" y="4805900"/>
            <a:ext cx="16221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s-2" showMasterSp="0">
  <p:cSld name="Section Slides-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gradFill>
            <a:gsLst>
              <a:gs pos="0">
                <a:srgbClr val="585A5D"/>
              </a:gs>
              <a:gs pos="39000">
                <a:srgbClr val="585A5D"/>
              </a:gs>
              <a:gs pos="100000">
                <a:srgbClr val="26262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744266" y="668422"/>
            <a:ext cx="2563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1425856"/>
            <a:ext cx="82296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/>
          <p:nvPr/>
        </p:nvSpPr>
        <p:spPr>
          <a:xfrm rot="-5400000">
            <a:off x="7614221" y="3692543"/>
            <a:ext cx="1735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Slides-2" showMasterSp="0">
  <p:cSld name="1_Section Slides-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gradFill>
            <a:gsLst>
              <a:gs pos="0">
                <a:srgbClr val="585A5D"/>
              </a:gs>
              <a:gs pos="39000">
                <a:srgbClr val="585A5D"/>
              </a:gs>
              <a:gs pos="100000">
                <a:srgbClr val="26262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1425856"/>
            <a:ext cx="82296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/>
        </p:nvSpPr>
        <p:spPr>
          <a:xfrm rot="-5400000">
            <a:off x="7614221" y="3692543"/>
            <a:ext cx="1735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83820"/>
            <a:ext cx="9144000" cy="46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327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-1"/>
            <a:ext cx="9144000" cy="256800"/>
          </a:xfrm>
          <a:prstGeom prst="rect">
            <a:avLst/>
          </a:prstGeom>
          <a:solidFill>
            <a:srgbClr val="861C33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376997"/>
            <a:ext cx="822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74325" spcFirstLastPara="1" rIns="27432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C33"/>
              </a:buClr>
              <a:buSzPts val="2600"/>
              <a:buFont typeface="Arial"/>
              <a:buNone/>
              <a:defRPr b="1" i="0" sz="2600" u="none" cap="none" strike="noStrike">
                <a:solidFill>
                  <a:srgbClr val="861C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200150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4325" spcFirstLastPara="1" rIns="274325" wrap="square" tIns="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8095785" y="4806098"/>
            <a:ext cx="10482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44850" y="4806100"/>
            <a:ext cx="189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4730650"/>
            <a:ext cx="1572015" cy="4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4047900" y="0"/>
            <a:ext cx="104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UNCLASSIFIED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4047900" y="4825900"/>
            <a:ext cx="104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UNCLASSIFIED</a:t>
            </a:r>
            <a:endParaRPr sz="9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86">
          <p15:clr>
            <a:srgbClr val="F26B43"/>
          </p15:clr>
        </p15:guide>
        <p15:guide id="2" orient="horz" pos="3132">
          <p15:clr>
            <a:srgbClr val="F26B43"/>
          </p15:clr>
        </p15:guide>
        <p15:guide id="3" pos="468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756">
          <p15:clr>
            <a:srgbClr val="F26B43"/>
          </p15:clr>
        </p15:guide>
        <p15:guide id="7" orient="horz" pos="1062">
          <p15:clr>
            <a:srgbClr val="F26B43"/>
          </p15:clr>
        </p15:guide>
        <p15:guide id="8" orient="horz" pos="1836">
          <p15:clr>
            <a:srgbClr val="F26B43"/>
          </p15:clr>
        </p15:guide>
        <p15:guide id="9" orient="horz" pos="2664">
          <p15:clr>
            <a:srgbClr val="F26B43"/>
          </p15:clr>
        </p15:guide>
        <p15:guide id="10" orient="horz" pos="561">
          <p15:clr>
            <a:srgbClr val="F26B43"/>
          </p15:clr>
        </p15:guide>
        <p15:guide id="11" orient="horz" pos="2808">
          <p15:clr>
            <a:srgbClr val="F26B43"/>
          </p15:clr>
        </p15:guide>
        <p15:guide id="12" pos="2880">
          <p15:clr>
            <a:srgbClr val="F26B43"/>
          </p15:clr>
        </p15:guide>
        <p15:guide id="13" pos="3096">
          <p15:clr>
            <a:srgbClr val="F26B43"/>
          </p15:clr>
        </p15:guide>
        <p15:guide id="14" pos="26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0" y="282225"/>
            <a:ext cx="9144000" cy="489300"/>
          </a:xfrm>
          <a:prstGeom prst="rect">
            <a:avLst/>
          </a:prstGeom>
        </p:spPr>
        <p:txBody>
          <a:bodyPr anchorCtr="0" anchor="t" bIns="34275" lIns="274325" spcFirstLastPara="1" rIns="27432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Nuclear Test Film Analysis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Jack Moody, Physics / iCons Renewable Energy</a:t>
            </a:r>
            <a:endParaRPr b="0"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Rory Miskimen, UMass Physics Department</a:t>
            </a:r>
            <a:endParaRPr b="0"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25" y="2881550"/>
            <a:ext cx="2107788" cy="16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5" y="981413"/>
            <a:ext cx="2647669" cy="15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8475" y="943299"/>
            <a:ext cx="1746438" cy="16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8863" y="2851112"/>
            <a:ext cx="1545670" cy="17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45525" y="2490025"/>
            <a:ext cx="21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2</a:t>
            </a:r>
            <a:endParaRPr sz="1100"/>
          </a:p>
        </p:txBody>
      </p:sp>
      <p:sp>
        <p:nvSpPr>
          <p:cNvPr id="135" name="Google Shape;135;p21"/>
          <p:cNvSpPr txBox="1"/>
          <p:nvPr/>
        </p:nvSpPr>
        <p:spPr>
          <a:xfrm>
            <a:off x="2808875" y="2490025"/>
            <a:ext cx="21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</a:t>
            </a:r>
            <a:endParaRPr sz="1100"/>
          </a:p>
        </p:txBody>
      </p:sp>
      <p:sp>
        <p:nvSpPr>
          <p:cNvPr id="136" name="Google Shape;136;p21"/>
          <p:cNvSpPr txBox="1"/>
          <p:nvPr/>
        </p:nvSpPr>
        <p:spPr>
          <a:xfrm>
            <a:off x="45525" y="4457700"/>
            <a:ext cx="21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</a:t>
            </a:r>
            <a:endParaRPr sz="1100"/>
          </a:p>
        </p:txBody>
      </p:sp>
      <p:sp>
        <p:nvSpPr>
          <p:cNvPr id="137" name="Google Shape;137;p21"/>
          <p:cNvSpPr txBox="1"/>
          <p:nvPr/>
        </p:nvSpPr>
        <p:spPr>
          <a:xfrm>
            <a:off x="2808875" y="4457700"/>
            <a:ext cx="15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4</a:t>
            </a:r>
            <a:endParaRPr sz="1100"/>
          </a:p>
        </p:txBody>
      </p:sp>
      <p:pic>
        <p:nvPicPr>
          <p:cNvPr descr="A picture containing text, clipart&#10;&#10;Description automatically generated" id="138" name="Google Shape;138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0024" y="4853900"/>
            <a:ext cx="1246388" cy="289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24428" y="4853900"/>
            <a:ext cx="509303" cy="288028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91744" y="4853900"/>
            <a:ext cx="571627" cy="288028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10">
            <a:alphaModFix/>
          </a:blip>
          <a:srcRect b="68000" l="59444" r="22777" t="20443"/>
          <a:stretch/>
        </p:blipFill>
        <p:spPr>
          <a:xfrm>
            <a:off x="8621384" y="4853900"/>
            <a:ext cx="522616" cy="288027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14925" y="943300"/>
            <a:ext cx="3296306" cy="38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862633"/>
      </a:dk2>
      <a:lt2>
        <a:srgbClr val="76797D"/>
      </a:lt2>
      <a:accent1>
        <a:srgbClr val="9B2B24"/>
      </a:accent1>
      <a:accent2>
        <a:srgbClr val="D1A117"/>
      </a:accent2>
      <a:accent3>
        <a:srgbClr val="A8431E"/>
      </a:accent3>
      <a:accent4>
        <a:srgbClr val="C67530"/>
      </a:accent4>
      <a:accent5>
        <a:srgbClr val="A7996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